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62" r:id="rId2"/>
    <p:sldId id="264" r:id="rId3"/>
    <p:sldId id="269" r:id="rId4"/>
    <p:sldId id="278" r:id="rId5"/>
    <p:sldId id="284" r:id="rId6"/>
    <p:sldId id="275" r:id="rId7"/>
    <p:sldId id="285" r:id="rId8"/>
    <p:sldId id="263" r:id="rId9"/>
  </p:sldIdLst>
  <p:sldSz cx="12192000" cy="6858000"/>
  <p:notesSz cx="6858000" cy="9144000"/>
  <p:embeddedFontLst>
    <p:embeddedFont>
      <p:font typeface="나눔바른고딕" panose="020B0600000101010101" charset="-127"/>
      <p:regular r:id="rId11"/>
      <p:bold r:id="rId12"/>
    </p:embeddedFont>
    <p:embeddedFont>
      <p:font typeface="KoPub돋움체 Bold" panose="02020603020101020101" pitchFamily="18" charset="-127"/>
      <p:regular r:id="rId13"/>
      <p:bold r:id="rId14"/>
    </p:embeddedFont>
    <p:embeddedFont>
      <p:font typeface="KoPub돋움체 Medium" panose="02020603020101020101" pitchFamily="18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한컴 윤고딕 230" panose="02020603020101020101" pitchFamily="18" charset="-127"/>
      <p:regular r:id="rId18"/>
    </p:embeddedFont>
    <p:embeddedFont>
      <p:font typeface="한컴 윤고딕 250" panose="02020603020101020101" pitchFamily="18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747"/>
    <a:srgbClr val="FF9797"/>
    <a:srgbClr val="82B907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6" autoAdjust="0"/>
    <p:restoredTop sz="76824" autoAdjust="0"/>
  </p:normalViewPr>
  <p:slideViewPr>
    <p:cSldViewPr snapToGrid="0">
      <p:cViewPr varScale="1">
        <p:scale>
          <a:sx n="68" d="100"/>
          <a:sy n="68" d="100"/>
        </p:scale>
        <p:origin x="624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2.jpg>
</file>

<file path=ppt/media/image3.png>
</file>

<file path=ppt/media/image4.gif>
</file>

<file path=ppt/media/image5.png>
</file>

<file path=ppt/media/image6.PNG>
</file>

<file path=ppt/media/image7.pn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8770E-507A-49ED-8832-9C23577DB874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D983C-D324-4DD1-92D9-EEA281F0B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649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게임공학부 </a:t>
            </a:r>
            <a:r>
              <a:rPr lang="en-US" altLang="ko-KR" dirty="0"/>
              <a:t>18</a:t>
            </a:r>
            <a:r>
              <a:rPr lang="ko-KR" altLang="en-US" dirty="0"/>
              <a:t>학번 이동규입니다</a:t>
            </a:r>
            <a:r>
              <a:rPr lang="en-US" altLang="ko-KR" dirty="0"/>
              <a:t>. </a:t>
            </a:r>
            <a:r>
              <a:rPr lang="ko-KR" altLang="en-US" dirty="0"/>
              <a:t>지금부터 </a:t>
            </a:r>
            <a:r>
              <a:rPr lang="en-US" altLang="ko-KR" dirty="0"/>
              <a:t>2D</a:t>
            </a:r>
            <a:r>
              <a:rPr lang="ko-KR" altLang="en-US" dirty="0"/>
              <a:t>게임프로그래밍 </a:t>
            </a:r>
            <a:r>
              <a:rPr lang="en-US" altLang="ko-KR" dirty="0"/>
              <a:t>2</a:t>
            </a:r>
            <a:r>
              <a:rPr lang="ko-KR" altLang="en-US" dirty="0"/>
              <a:t>차 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709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목차는 다음과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391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게임 컨셉입니다</a:t>
            </a:r>
            <a:r>
              <a:rPr lang="en-US" altLang="ko-KR" dirty="0"/>
              <a:t>. High</a:t>
            </a:r>
            <a:r>
              <a:rPr lang="ko-KR" altLang="en-US" dirty="0"/>
              <a:t> </a:t>
            </a:r>
            <a:r>
              <a:rPr lang="en-US" altLang="ko-KR" dirty="0"/>
              <a:t>Concept</a:t>
            </a:r>
            <a:r>
              <a:rPr lang="ko-KR" altLang="en-US" dirty="0"/>
              <a:t>는 적을 처치하고 숨겨진 출구를 찾아라</a:t>
            </a:r>
            <a:r>
              <a:rPr lang="en-US" altLang="ko-KR" dirty="0"/>
              <a:t>! </a:t>
            </a:r>
            <a:r>
              <a:rPr lang="ko-KR" altLang="en-US" dirty="0"/>
              <a:t>로</a:t>
            </a:r>
            <a:endParaRPr lang="en-US" altLang="ko-KR" dirty="0"/>
          </a:p>
          <a:p>
            <a:r>
              <a:rPr lang="ko-KR" altLang="en-US" dirty="0"/>
              <a:t>키보드를 이용해 플레이어를 컨트롤하여 던전을 탐색하고 적을 처치하는 구성이 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94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 범위입니다</a:t>
            </a:r>
            <a:r>
              <a:rPr lang="en-US" altLang="ko-KR" dirty="0"/>
              <a:t>. 1</a:t>
            </a:r>
            <a:r>
              <a:rPr lang="ko-KR" altLang="en-US" dirty="0"/>
              <a:t>차 발표 당시에 말씀드렸던 개발 범위와 일치하나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박자에 맞춰 플레이어를 </a:t>
            </a:r>
            <a:r>
              <a:rPr lang="ko-KR" altLang="en-US" dirty="0" err="1"/>
              <a:t>조작해야하는</a:t>
            </a:r>
            <a:r>
              <a:rPr lang="ko-KR" altLang="en-US" dirty="0"/>
              <a:t> 타이밍이 핵심 요소인 만큼 보스스테이지 구현을 </a:t>
            </a:r>
            <a:r>
              <a:rPr lang="ko-KR" altLang="en-US" dirty="0" err="1"/>
              <a:t>포기하면서까지라도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게임 기능의 추가 개발범위에 있던 요소들을 구현하는 것을 </a:t>
            </a:r>
            <a:r>
              <a:rPr lang="ko-KR" altLang="en-US" dirty="0" err="1"/>
              <a:t>고려중입니다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 </a:t>
            </a:r>
            <a:r>
              <a:rPr lang="en-US" altLang="ko-KR" dirty="0"/>
              <a:t>3</a:t>
            </a:r>
            <a:r>
              <a:rPr lang="ko-KR" altLang="en-US" dirty="0"/>
              <a:t>차 발표 이전까지 확정적으로 개발 범위를 정할 것입니다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557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개발 계획 대비 현재 진행 상황인데요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노란색으로 강조된 부분과 취소선 부분은 </a:t>
            </a:r>
            <a:r>
              <a:rPr lang="en-US" altLang="ko-KR" dirty="0"/>
              <a:t>1</a:t>
            </a:r>
            <a:r>
              <a:rPr lang="ko-KR" altLang="en-US" dirty="0"/>
              <a:t>차 발표 대비 변동된 사항입니다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1,2 </a:t>
            </a:r>
            <a:r>
              <a:rPr lang="ko-KR" altLang="en-US" dirty="0"/>
              <a:t>주차의 개발이 </a:t>
            </a:r>
            <a:r>
              <a:rPr lang="en-US" altLang="ko-KR" dirty="0"/>
              <a:t>100 % </a:t>
            </a:r>
            <a:r>
              <a:rPr lang="ko-KR" altLang="en-US" dirty="0"/>
              <a:t>완료되지 않은 이유는 </a:t>
            </a:r>
          </a:p>
          <a:p>
            <a:r>
              <a:rPr lang="ko-KR" altLang="en-US" dirty="0"/>
              <a:t>현재 게임 내 시간을 </a:t>
            </a:r>
            <a:r>
              <a:rPr lang="en-US" altLang="ko-KR" dirty="0"/>
              <a:t>delay</a:t>
            </a:r>
            <a:r>
              <a:rPr lang="ko-KR" altLang="en-US" dirty="0"/>
              <a:t>함수를 통해 만들어내고 있기 때문에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이동과 점프</a:t>
            </a:r>
            <a:r>
              <a:rPr lang="en-US" altLang="ko-KR" dirty="0"/>
              <a:t>, </a:t>
            </a:r>
            <a:r>
              <a:rPr lang="ko-KR" altLang="en-US" dirty="0"/>
              <a:t>아이템을 휘두르는 모션이 어색한 현상이 발생합니다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곧 있을 시간 </a:t>
            </a:r>
            <a:r>
              <a:rPr lang="ko-KR" altLang="en-US" dirty="0" err="1"/>
              <a:t>강의을</a:t>
            </a:r>
            <a:r>
              <a:rPr lang="ko-KR" altLang="en-US" dirty="0"/>
              <a:t> 수강한 후 이를 수정할 생각입니다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주차 파트부터 많이 수정되었는데요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맵툴을</a:t>
            </a:r>
            <a:r>
              <a:rPr lang="ko-KR" altLang="en-US" dirty="0"/>
              <a:t> 개발하면서 다른 코드와 합치는데 많은 시간을 소요할 것 같아서</a:t>
            </a:r>
          </a:p>
          <a:p>
            <a:r>
              <a:rPr lang="ko-KR" altLang="en-US" dirty="0" err="1"/>
              <a:t>게임프레임워크</a:t>
            </a:r>
            <a:r>
              <a:rPr lang="ko-KR" altLang="en-US" dirty="0"/>
              <a:t> 시간에 배운 지식을 이용하여 게임 프레임워크를 설계하고 기존의 코드를</a:t>
            </a:r>
          </a:p>
          <a:p>
            <a:r>
              <a:rPr lang="ko-KR" altLang="en-US" dirty="0" err="1"/>
              <a:t>리팩토링하는</a:t>
            </a:r>
            <a:r>
              <a:rPr lang="ko-KR" altLang="en-US" dirty="0"/>
              <a:t> 작업이 필요할 것 같다고 판단하여 계획을 수정했고</a:t>
            </a:r>
            <a:r>
              <a:rPr lang="en-US" altLang="ko-KR" dirty="0"/>
              <a:t>, </a:t>
            </a:r>
            <a:r>
              <a:rPr lang="ko-KR" altLang="en-US" dirty="0"/>
              <a:t>충돌 처리를 한 주에 처리하기로 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아까 말씀드렸던 </a:t>
            </a:r>
            <a:r>
              <a:rPr lang="en-US" altLang="ko-KR" dirty="0"/>
              <a:t>8</a:t>
            </a:r>
            <a:r>
              <a:rPr lang="ko-KR" altLang="en-US" dirty="0"/>
              <a:t>주차를 제외한 나머지 계획은 동일합니다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365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저의 </a:t>
            </a:r>
            <a:r>
              <a:rPr lang="ko-KR" altLang="en-US" dirty="0" err="1"/>
              <a:t>깃허브</a:t>
            </a:r>
            <a:r>
              <a:rPr lang="ko-KR" altLang="en-US" dirty="0"/>
              <a:t> </a:t>
            </a:r>
            <a:r>
              <a:rPr lang="ko-KR" altLang="en-US" dirty="0" err="1"/>
              <a:t>커밋</a:t>
            </a:r>
            <a:r>
              <a:rPr lang="ko-KR" altLang="en-US" dirty="0"/>
              <a:t> 기록입니다</a:t>
            </a:r>
            <a:r>
              <a:rPr lang="en-US" altLang="ko-KR" dirty="0"/>
              <a:t>.</a:t>
            </a:r>
            <a:r>
              <a:rPr lang="ko-KR" altLang="en-US" dirty="0"/>
              <a:t> 과제전을 준비하느라 초반 </a:t>
            </a:r>
            <a:r>
              <a:rPr lang="ko-KR" altLang="en-US" dirty="0" err="1"/>
              <a:t>커밋</a:t>
            </a:r>
            <a:r>
              <a:rPr lang="ko-KR" altLang="en-US" dirty="0"/>
              <a:t> 기록이 미흡했습니다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816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1,2</a:t>
            </a:r>
            <a:r>
              <a:rPr lang="ko-KR" altLang="en-US" dirty="0"/>
              <a:t> 주차에서 진행한 플레이어 움직임과 인터페이스 구현은 아직 보여드릴 것이 많지 않다 판단하여 게임 </a:t>
            </a:r>
            <a:r>
              <a:rPr lang="ko-KR" altLang="en-US" dirty="0" err="1"/>
              <a:t>맵툴을</a:t>
            </a:r>
            <a:r>
              <a:rPr lang="ko-KR" altLang="en-US" dirty="0"/>
              <a:t> 시연하겠습니다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설정된 키를 눌러 해당되는 블록</a:t>
            </a:r>
            <a:r>
              <a:rPr lang="en-US" altLang="ko-KR" dirty="0"/>
              <a:t>, </a:t>
            </a:r>
            <a:r>
              <a:rPr lang="ko-KR" altLang="en-US" dirty="0"/>
              <a:t>벽을 생성하고</a:t>
            </a:r>
            <a:r>
              <a:rPr lang="en-US" altLang="ko-KR" dirty="0"/>
              <a:t>, del</a:t>
            </a:r>
            <a:r>
              <a:rPr lang="ko-KR" altLang="en-US" dirty="0"/>
              <a:t>키를 이용해 필요한 블록을 제거할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 err="1"/>
              <a:t>Ctrl+s</a:t>
            </a:r>
            <a:r>
              <a:rPr lang="ko-KR" altLang="en-US" dirty="0"/>
              <a:t>키를 눌러 데이터를 저장할 수 있고</a:t>
            </a:r>
            <a:r>
              <a:rPr lang="en-US" altLang="ko-KR" dirty="0"/>
              <a:t>, r</a:t>
            </a:r>
            <a:r>
              <a:rPr lang="ko-KR" altLang="en-US" dirty="0"/>
              <a:t>키를 눌러 </a:t>
            </a:r>
            <a:r>
              <a:rPr lang="ko-KR" altLang="en-US" dirty="0" err="1"/>
              <a:t>저장해두었던</a:t>
            </a:r>
            <a:r>
              <a:rPr lang="ko-KR" altLang="en-US" dirty="0"/>
              <a:t> 데이터를 </a:t>
            </a:r>
            <a:r>
              <a:rPr lang="ko-KR" altLang="en-US" dirty="0" err="1"/>
              <a:t>로드할</a:t>
            </a:r>
            <a:r>
              <a:rPr lang="ko-KR" altLang="en-US" dirty="0"/>
              <a:t>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 err="1"/>
              <a:t>Wasd</a:t>
            </a:r>
            <a:r>
              <a:rPr lang="ko-KR" altLang="en-US" dirty="0"/>
              <a:t>키를 눌러 카메라 스크롤링도 구현했고요</a:t>
            </a:r>
            <a:r>
              <a:rPr lang="en-US" altLang="ko-KR" dirty="0"/>
              <a:t>, </a:t>
            </a:r>
            <a:r>
              <a:rPr lang="ko-KR" altLang="en-US" dirty="0"/>
              <a:t>저장했던 데이터는 보시는 바와 같이 수정할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707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5470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20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7883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466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095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65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123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972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690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887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33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472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EC9841-CEC1-41F9-B1CA-33DBA486F25D}" type="datetimeFigureOut">
              <a:rPr lang="ko-KR" altLang="en-US" smtClean="0"/>
              <a:t>2019-11-04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714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창문이(가) 표시된 사진&#10;&#10;자동 생성된 설명">
            <a:extLst>
              <a:ext uri="{FF2B5EF4-FFF2-40B4-BE49-F238E27FC236}">
                <a16:creationId xmlns:a16="http://schemas.microsoft.com/office/drawing/2014/main" id="{41626F4F-177A-45DF-9FBE-B1077AAFF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71882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" y="-342900"/>
            <a:ext cx="12191999" cy="7531100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951551" y="2779654"/>
            <a:ext cx="6288901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2018180030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이동규</a:t>
            </a:r>
            <a:endParaRPr lang="en-US" altLang="ko-KR" sz="2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ctr"/>
            <a:r>
              <a:rPr lang="en-US" altLang="ko-KR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2DGP - 2</a:t>
            </a:r>
            <a:r>
              <a:rPr lang="ko-KR" altLang="en-US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차 발표</a:t>
            </a:r>
            <a:endParaRPr lang="en-US" altLang="ko-KR" sz="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직사각형 14"/>
          <p:cNvSpPr/>
          <p:nvPr/>
        </p:nvSpPr>
        <p:spPr>
          <a:xfrm flipV="1">
            <a:off x="3771090" y="4621584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flipV="1">
            <a:off x="3771090" y="2430889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052527" y="2023532"/>
            <a:ext cx="4086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CRYPT OF THE NECRODANCER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모작</a:t>
            </a:r>
            <a:endParaRPr lang="en-US" altLang="ko-KR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0344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창문, 그리기이(가) 표시된 사진&#10;&#10;자동 생성된 설명">
            <a:extLst>
              <a:ext uri="{FF2B5EF4-FFF2-40B4-BE49-F238E27FC236}">
                <a16:creationId xmlns:a16="http://schemas.microsoft.com/office/drawing/2014/main" id="{DF93819A-35E6-4A87-A8CF-43AB08D0E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" y="0"/>
            <a:ext cx="12188356" cy="68580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-3643" y="-405185"/>
            <a:ext cx="12191999" cy="8099563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176518" y="1683074"/>
            <a:ext cx="18389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INDEX</a:t>
            </a:r>
          </a:p>
        </p:txBody>
      </p:sp>
      <p:sp>
        <p:nvSpPr>
          <p:cNvPr id="15" name="직사각형 14"/>
          <p:cNvSpPr/>
          <p:nvPr/>
        </p:nvSpPr>
        <p:spPr>
          <a:xfrm flipV="1">
            <a:off x="3771090" y="4886462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flipV="1">
            <a:off x="3771090" y="2430889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818212" y="2832058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01/</a:t>
            </a:r>
            <a:endParaRPr lang="ko-KR" altLang="en-US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34004" y="2832058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게임 컨셉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818212" y="3275265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02/</a:t>
            </a:r>
            <a:endParaRPr lang="ko-KR" altLang="en-US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34004" y="3275265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개발 범위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818212" y="3718472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03/</a:t>
            </a:r>
            <a:endParaRPr lang="ko-KR" altLang="en-US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48873" y="3718472"/>
            <a:ext cx="2945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개발 계획 대비 현재 진행 상황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818212" y="4161680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04/</a:t>
            </a:r>
            <a:endParaRPr lang="ko-KR" altLang="en-US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784249" y="4161680"/>
            <a:ext cx="2509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Github</a:t>
            </a:r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commits </a:t>
            </a:r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페이지</a:t>
            </a:r>
          </a:p>
        </p:txBody>
      </p:sp>
    </p:spTree>
    <p:extLst>
      <p:ext uri="{BB962C8B-B14F-4D97-AF65-F5344CB8AC3E}">
        <p14:creationId xmlns:p14="http://schemas.microsoft.com/office/powerpoint/2010/main" val="2650377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6AB3D299-5041-47B4-A1B3-5A38E17DFD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71" r="29366"/>
          <a:stretch/>
        </p:blipFill>
        <p:spPr>
          <a:xfrm>
            <a:off x="0" y="-1"/>
            <a:ext cx="5957458" cy="685799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56201" y="1347251"/>
            <a:ext cx="232146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pPr algn="r"/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 </a:t>
            </a:r>
            <a:r>
              <a:rPr lang="ko-KR" altLang="en-US" sz="3400" b="1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게임컨셉</a:t>
            </a:r>
            <a:endParaRPr lang="ko-KR" altLang="en-US" sz="3400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2">
                  <a:lumMod val="1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412226" y="2022419"/>
            <a:ext cx="951144" cy="83128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C0842885-C999-481F-A718-AB8EBC6C2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63" y="3065849"/>
            <a:ext cx="5144895" cy="288157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566728" y="3342103"/>
            <a:ext cx="391094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플레이어를 키보드로 조작하여 이동 및 공격</a:t>
            </a:r>
            <a:b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b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카메라 범위 내의 적은 플레이어를 향해 이동</a:t>
            </a:r>
            <a:b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b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이동 및 벽을 파괴하면서 던전 탐색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r"/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r"/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특정한 적 처치 시 아이템 </a:t>
            </a:r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Drop, 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획득 시 능력치 변경</a:t>
            </a:r>
            <a:b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b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출구 근처 적을 모두 처치하였다면 출구 오픈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7B4CA2D-EE34-463E-871B-1E4DF0D27F4B}"/>
              </a:ext>
            </a:extLst>
          </p:cNvPr>
          <p:cNvSpPr/>
          <p:nvPr/>
        </p:nvSpPr>
        <p:spPr>
          <a:xfrm>
            <a:off x="424825" y="3065849"/>
            <a:ext cx="5124934" cy="2881572"/>
          </a:xfrm>
          <a:prstGeom prst="rect">
            <a:avLst/>
          </a:prstGeom>
          <a:solidFill>
            <a:schemeClr val="bg1">
              <a:lumMod val="50000"/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 rot="2700000">
            <a:off x="4330561" y="1815962"/>
            <a:ext cx="3226076" cy="32260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570645" y="2574162"/>
            <a:ext cx="273825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n>
                  <a:solidFill>
                    <a:schemeClr val="bg1">
                      <a:alpha val="5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적을 처치하고</a:t>
            </a:r>
            <a:endParaRPr lang="en-US" altLang="ko-KR" sz="3200" dirty="0">
              <a:ln>
                <a:solidFill>
                  <a:schemeClr val="bg1">
                    <a:alpha val="55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3200" dirty="0">
                <a:ln>
                  <a:solidFill>
                    <a:schemeClr val="bg1">
                      <a:alpha val="5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숨겨진 출구를</a:t>
            </a:r>
            <a:br>
              <a:rPr lang="en-US" altLang="ko-KR" sz="3200" dirty="0">
                <a:ln>
                  <a:solidFill>
                    <a:schemeClr val="bg1">
                      <a:alpha val="5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3200" dirty="0">
                <a:ln>
                  <a:solidFill>
                    <a:schemeClr val="bg1">
                      <a:alpha val="5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찾아라</a:t>
            </a:r>
            <a:r>
              <a:rPr lang="en-US" altLang="ko-KR" sz="3200" dirty="0">
                <a:ln>
                  <a:solidFill>
                    <a:schemeClr val="bg1">
                      <a:alpha val="5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</a:t>
            </a:r>
            <a:endParaRPr lang="ko-KR" altLang="en-US" sz="3200" dirty="0">
              <a:ln>
                <a:solidFill>
                  <a:schemeClr val="bg1">
                    <a:alpha val="55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7" name="직선 연결선 6"/>
          <p:cNvCxnSpPr>
            <a:cxnSpLocks/>
            <a:stCxn id="4" idx="1"/>
            <a:endCxn id="4" idx="0"/>
          </p:cNvCxnSpPr>
          <p:nvPr/>
        </p:nvCxnSpPr>
        <p:spPr>
          <a:xfrm>
            <a:off x="4803009" y="2288410"/>
            <a:ext cx="2281180" cy="0"/>
          </a:xfrm>
          <a:prstGeom prst="line">
            <a:avLst/>
          </a:prstGeom>
          <a:ln w="3175">
            <a:solidFill>
              <a:schemeClr val="bg2">
                <a:lumMod val="90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 rot="2700000">
            <a:off x="5509142" y="4476787"/>
            <a:ext cx="868913" cy="868913"/>
          </a:xfrm>
          <a:prstGeom prst="rect">
            <a:avLst/>
          </a:prstGeom>
          <a:ln w="3175">
            <a:solidFill>
              <a:schemeClr val="bg2">
                <a:lumMod val="90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7994024" y="2193319"/>
            <a:ext cx="34836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던전 내부를 탐색하면서</a:t>
            </a:r>
            <a:b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공격해오는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적을 처치하고</a:t>
            </a:r>
            <a:b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던전의 출구를 찾는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로그라이크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게임</a:t>
            </a:r>
          </a:p>
        </p:txBody>
      </p:sp>
    </p:spTree>
    <p:extLst>
      <p:ext uri="{BB962C8B-B14F-4D97-AF65-F5344CB8AC3E}">
        <p14:creationId xmlns:p14="http://schemas.microsoft.com/office/powerpoint/2010/main" val="1311991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그리기, 창문이(가) 표시된 사진&#10;&#10;자동 생성된 설명">
            <a:extLst>
              <a:ext uri="{FF2B5EF4-FFF2-40B4-BE49-F238E27FC236}">
                <a16:creationId xmlns:a16="http://schemas.microsoft.com/office/drawing/2014/main" id="{6155DC87-BCE3-40FC-9B9B-7B22C30A91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89C39293-03C1-4453-87BC-08C2B3684A36}"/>
              </a:ext>
            </a:extLst>
          </p:cNvPr>
          <p:cNvSpPr/>
          <p:nvPr/>
        </p:nvSpPr>
        <p:spPr>
          <a:xfrm>
            <a:off x="-3643" y="-405185"/>
            <a:ext cx="12191999" cy="8099563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4ACE8CC-9F02-4CDB-A896-8BB46BD3C255}"/>
              </a:ext>
            </a:extLst>
          </p:cNvPr>
          <p:cNvSpPr txBox="1"/>
          <p:nvPr/>
        </p:nvSpPr>
        <p:spPr>
          <a:xfrm>
            <a:off x="-432916" y="897386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캐릭터 컨트롤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1B8ADDA-1689-4A00-B8F9-D5009562B7E5}"/>
              </a:ext>
            </a:extLst>
          </p:cNvPr>
          <p:cNvSpPr txBox="1"/>
          <p:nvPr/>
        </p:nvSpPr>
        <p:spPr>
          <a:xfrm>
            <a:off x="-432916" y="2113578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몬스터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1CF5B2-9676-4241-95EB-FB744E9CAC69}"/>
              </a:ext>
            </a:extLst>
          </p:cNvPr>
          <p:cNvSpPr txBox="1"/>
          <p:nvPr/>
        </p:nvSpPr>
        <p:spPr>
          <a:xfrm>
            <a:off x="1711288" y="897386"/>
            <a:ext cx="3532503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 A S D 4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방향 이동</a:t>
            </a:r>
            <a:b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공격은 플레이어의 시선 방향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키보드를 누르면 장착한 아이템에 해당하는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스킬을 사용하는 특수 공격 구현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D73DA2D-1570-4810-9342-E47C685FA5E9}"/>
              </a:ext>
            </a:extLst>
          </p:cNvPr>
          <p:cNvSpPr txBox="1"/>
          <p:nvPr/>
        </p:nvSpPr>
        <p:spPr>
          <a:xfrm>
            <a:off x="1711288" y="2113578"/>
            <a:ext cx="5134012" cy="3386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몬스터는 시야 내에 플레이어가 보이면 공격하도록 설계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(2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</a:p>
          <a:p>
            <a:pPr marL="342900" indent="-3429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쪽으로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</a:t>
            </a:r>
            <a:r>
              <a:rPr lang="ko-KR" altLang="en-US" sz="1200" dirty="0">
                <a:solidFill>
                  <a:srgbClr val="FF9797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칸 씩 이동하여 근접 공격을 하는 몬스터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342900" algn="l">
              <a:lnSpc>
                <a:spcPct val="150000"/>
              </a:lnSpc>
              <a:buAutoNum type="arabicPeriod"/>
            </a:pP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 대각선으로 이동하여 근접 공격을 하는 몬스터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342900" indent="-342900" algn="l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(1)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과 동일하지만 방패를 들고 다니며 적의 공격을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회 막아내는 몬스터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342900" indent="-342900" algn="l">
              <a:lnSpc>
                <a:spcPct val="150000"/>
              </a:lnSpc>
              <a:buFontTx/>
              <a:buAutoNum type="arabicPeriod"/>
            </a:pP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칸 씩 무작위로 이동하면서  근접 공격을 하는 몬스터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342900" indent="-342900" algn="l">
              <a:lnSpc>
                <a:spcPct val="150000"/>
              </a:lnSpc>
              <a:buAutoNum type="arabicPeriod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같은 라인 내에 플레이어가 있다면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박자마다</a:t>
            </a:r>
            <a:b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쪽의 라인으로 돌진하는 몬스터 등 구현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 통과 시 등장하는 보스 스테이지에 등장하는 보스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부하 몬스터를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8 ~ 10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마리 소환하며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 적이 전부</a:t>
            </a:r>
            <a:b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처치되기 전까지 무적상태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부하 몬스터가 모두 처치되면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8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방향으로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칸 씩 플레이어 쪽으로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이동하면서 근접 공격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B9435B-0304-4B07-AF42-CD21F03429F9}"/>
              </a:ext>
            </a:extLst>
          </p:cNvPr>
          <p:cNvSpPr txBox="1"/>
          <p:nvPr/>
        </p:nvSpPr>
        <p:spPr>
          <a:xfrm>
            <a:off x="-432916" y="5545761"/>
            <a:ext cx="270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아이템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B004B49-C885-4071-8AB4-8D11764E0322}"/>
              </a:ext>
            </a:extLst>
          </p:cNvPr>
          <p:cNvSpPr txBox="1"/>
          <p:nvPr/>
        </p:nvSpPr>
        <p:spPr>
          <a:xfrm>
            <a:off x="1711289" y="5545761"/>
            <a:ext cx="4488646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능력치를 변화시키는 아이템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(5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종과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해당 아이템 효과에 따른 이펙트 구현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외형이 바뀌는 장비 아이템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(2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구현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특수 공격이 가능한 스킬 아이템 구현</a:t>
            </a:r>
            <a:endParaRPr lang="en-US" altLang="ko-KR" sz="1200" dirty="0">
              <a:solidFill>
                <a:srgbClr val="FF9797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6CB228C-4979-499D-9088-C84185B6A0B3}"/>
              </a:ext>
            </a:extLst>
          </p:cNvPr>
          <p:cNvSpPr txBox="1"/>
          <p:nvPr/>
        </p:nvSpPr>
        <p:spPr>
          <a:xfrm>
            <a:off x="5924550" y="6091742"/>
            <a:ext cx="270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난이도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A2E095D-A3E5-47E1-91FE-7136AFCB7D50}"/>
              </a:ext>
            </a:extLst>
          </p:cNvPr>
          <p:cNvSpPr txBox="1"/>
          <p:nvPr/>
        </p:nvSpPr>
        <p:spPr>
          <a:xfrm>
            <a:off x="5924550" y="897386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기능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1DBC90B-81A3-41A9-BFBD-25AC1ED140F3}"/>
              </a:ext>
            </a:extLst>
          </p:cNvPr>
          <p:cNvSpPr txBox="1"/>
          <p:nvPr/>
        </p:nvSpPr>
        <p:spPr>
          <a:xfrm>
            <a:off x="7803519" y="897386"/>
            <a:ext cx="4585331" cy="2832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피격 시 체력 감소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하단의 타이밍 표시기를 통해 박자를 플레이어에게 알려주고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b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박자에 맞춰 블록이 밝게 빛남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일정한 박자에 맞추어 이동하면서 게임을 진행할수록</a:t>
            </a:r>
            <a:b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획득 골드 배수가 증가하고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공격력이 증가하는 어드밴티지 부여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피격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 끊김 발생 시 어드밴티지 초기화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 내에 존재하는 출구를 통해 다음 스테이지로 이동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스테이지 내에 존재하는 상점을 통해 아이템 구매 가능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배경음악이 끝나면 다음 스테이지로 강제 이동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스테이지에서 보스 처치 시 엔딩 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509C74F-E4BF-4B46-8174-72B72AD9CBB0}"/>
              </a:ext>
            </a:extLst>
          </p:cNvPr>
          <p:cNvSpPr txBox="1"/>
          <p:nvPr/>
        </p:nvSpPr>
        <p:spPr>
          <a:xfrm>
            <a:off x="5924550" y="3774865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맵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FABB2CE-74B2-4CD0-8E45-64FA4FF3144A}"/>
              </a:ext>
            </a:extLst>
          </p:cNvPr>
          <p:cNvSpPr txBox="1"/>
          <p:nvPr/>
        </p:nvSpPr>
        <p:spPr>
          <a:xfrm>
            <a:off x="7803518" y="3774865"/>
            <a:ext cx="4585331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땅굴 지형으로 이루어진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지역 구현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지역마다 일반 스테이지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(2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~ 5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 /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습지 지형으로 이루어진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 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지역 구현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메인 로비 구현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B01DA35-0903-4E59-9839-D380820B185A}"/>
              </a:ext>
            </a:extLst>
          </p:cNvPr>
          <p:cNvSpPr txBox="1"/>
          <p:nvPr/>
        </p:nvSpPr>
        <p:spPr>
          <a:xfrm>
            <a:off x="5924550" y="5094760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사운드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98A59A7-7158-42AC-8282-3C453FBBC0DE}"/>
              </a:ext>
            </a:extLst>
          </p:cNvPr>
          <p:cNvSpPr txBox="1"/>
          <p:nvPr/>
        </p:nvSpPr>
        <p:spPr>
          <a:xfrm>
            <a:off x="7803518" y="5094760"/>
            <a:ext cx="4585331" cy="89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이동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피격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공격 효과음과 게임 배경 음악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배경음악의 경우 타이밍 표시기의 박자표대로</a:t>
            </a:r>
            <a:b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어색하지 않게 세부 조정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541220F-9082-4966-8D3B-79348973C6F7}"/>
              </a:ext>
            </a:extLst>
          </p:cNvPr>
          <p:cNvSpPr txBox="1"/>
          <p:nvPr/>
        </p:nvSpPr>
        <p:spPr>
          <a:xfrm>
            <a:off x="7803517" y="6091742"/>
            <a:ext cx="4585331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난이도 증가 시 몬스터의 체력과 공격력 증가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획득 골드 감소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튜토리얼 구현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8E2676-85D7-481D-A545-448F110ACDE1}"/>
              </a:ext>
            </a:extLst>
          </p:cNvPr>
          <p:cNvSpPr txBox="1"/>
          <p:nvPr/>
        </p:nvSpPr>
        <p:spPr>
          <a:xfrm>
            <a:off x="12564" y="62088"/>
            <a:ext cx="509190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 </a:t>
            </a:r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개발 범위 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(1</a:t>
            </a:r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차 발표 </a:t>
            </a:r>
            <a:r>
              <a:rPr lang="en-US" altLang="ko-KR" sz="3400" b="1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ver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)</a:t>
            </a:r>
            <a:endParaRPr lang="ko-KR" altLang="en-US" sz="3400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B736379-EC98-4533-AF49-55F48E7E210A}"/>
              </a:ext>
            </a:extLst>
          </p:cNvPr>
          <p:cNvSpPr/>
          <p:nvPr/>
        </p:nvSpPr>
        <p:spPr>
          <a:xfrm>
            <a:off x="94300" y="664185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5315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그리기, 창문이(가) 표시된 사진&#10;&#10;자동 생성된 설명">
            <a:extLst>
              <a:ext uri="{FF2B5EF4-FFF2-40B4-BE49-F238E27FC236}">
                <a16:creationId xmlns:a16="http://schemas.microsoft.com/office/drawing/2014/main" id="{6155DC87-BCE3-40FC-9B9B-7B22C30A91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89C39293-03C1-4453-87BC-08C2B3684A36}"/>
              </a:ext>
            </a:extLst>
          </p:cNvPr>
          <p:cNvSpPr/>
          <p:nvPr/>
        </p:nvSpPr>
        <p:spPr>
          <a:xfrm>
            <a:off x="-3643" y="-405185"/>
            <a:ext cx="12191999" cy="8099563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8E2676-85D7-481D-A545-448F110ACDE1}"/>
              </a:ext>
            </a:extLst>
          </p:cNvPr>
          <p:cNvSpPr txBox="1"/>
          <p:nvPr/>
        </p:nvSpPr>
        <p:spPr>
          <a:xfrm>
            <a:off x="12564" y="62088"/>
            <a:ext cx="59939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 </a:t>
            </a:r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개발 계획 대비 현재 진행 상황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B736379-EC98-4533-AF49-55F48E7E210A}"/>
              </a:ext>
            </a:extLst>
          </p:cNvPr>
          <p:cNvSpPr/>
          <p:nvPr/>
        </p:nvSpPr>
        <p:spPr>
          <a:xfrm>
            <a:off x="94300" y="664185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960977-A212-4902-AF77-DE02ABF5EE72}"/>
              </a:ext>
            </a:extLst>
          </p:cNvPr>
          <p:cNvSpPr txBox="1"/>
          <p:nvPr/>
        </p:nvSpPr>
        <p:spPr>
          <a:xfrm>
            <a:off x="462424" y="817863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0956A6-43CA-42FD-87C7-5CD1C51BD30A}"/>
              </a:ext>
            </a:extLst>
          </p:cNvPr>
          <p:cNvSpPr txBox="1"/>
          <p:nvPr/>
        </p:nvSpPr>
        <p:spPr>
          <a:xfrm>
            <a:off x="-708284" y="1163323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수집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/ </a:t>
            </a: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플레이어 구현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6D48B9-7105-452E-A9C5-E6DF20329A79}"/>
              </a:ext>
            </a:extLst>
          </p:cNvPr>
          <p:cNvSpPr txBox="1"/>
          <p:nvPr/>
        </p:nvSpPr>
        <p:spPr>
          <a:xfrm>
            <a:off x="2205949" y="799461"/>
            <a:ext cx="4016556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개발에 필요한 리소스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스프라이트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확보</a:t>
            </a:r>
            <a:r>
              <a:rPr lang="ko-KR" altLang="en-US" sz="1200" dirty="0">
                <a:solidFill>
                  <a:srgbClr val="82B907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dirty="0">
              <a:solidFill>
                <a:srgbClr val="82B907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이동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공격 이펙트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(85%)</a:t>
            </a:r>
            <a:endParaRPr lang="en-US" altLang="ko-KR" sz="1200" dirty="0">
              <a:solidFill>
                <a:srgbClr val="FF4747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시간에 따른 자연스러운 점프 </a:t>
            </a:r>
            <a:r>
              <a:rPr lang="ko-KR" altLang="en-US" sz="12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미구현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공격 이펙트 위치 조정 필요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24D3A4-5235-4053-AED7-7CA158BDC6AB}"/>
              </a:ext>
            </a:extLst>
          </p:cNvPr>
          <p:cNvSpPr txBox="1"/>
          <p:nvPr/>
        </p:nvSpPr>
        <p:spPr>
          <a:xfrm>
            <a:off x="466490" y="1971161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65CDD95-BEA3-427C-91A8-8B72A2197593}"/>
              </a:ext>
            </a:extLst>
          </p:cNvPr>
          <p:cNvSpPr txBox="1"/>
          <p:nvPr/>
        </p:nvSpPr>
        <p:spPr>
          <a:xfrm>
            <a:off x="-704218" y="2316621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인터페이스 구현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8398FD-FA59-4EC9-9BFD-E84E2E8DE894}"/>
              </a:ext>
            </a:extLst>
          </p:cNvPr>
          <p:cNvSpPr txBox="1"/>
          <p:nvPr/>
        </p:nvSpPr>
        <p:spPr>
          <a:xfrm>
            <a:off x="2210015" y="1936248"/>
            <a:ext cx="3759482" cy="14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체력 기능과 체력 인터페이스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장착 아이템 표시 인터페이스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(90%)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획득 재화 표기 인터페이스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수치 변화에 따른 표기 결과 구현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아이템의 경우</a:t>
            </a:r>
            <a:b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장착 아이템의 효과에 따른 슬롯 변화 필요 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4E46A6D-AFE8-4DB9-A15C-4EAAE53C2074}"/>
              </a:ext>
            </a:extLst>
          </p:cNvPr>
          <p:cNvSpPr txBox="1"/>
          <p:nvPr/>
        </p:nvSpPr>
        <p:spPr>
          <a:xfrm>
            <a:off x="143532" y="3434115"/>
            <a:ext cx="19229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3~</a:t>
            </a:r>
            <a:r>
              <a:rPr lang="en-US" altLang="ko-KR" sz="2000" dirty="0">
                <a:solidFill>
                  <a:srgbClr val="FFFF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5(</a:t>
            </a:r>
            <a:r>
              <a:rPr lang="en-US" altLang="ko-KR" sz="2000" strike="sngStrike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</a:t>
            </a:r>
            <a:r>
              <a:rPr lang="en-US" altLang="ko-KR" sz="2000" dirty="0">
                <a:solidFill>
                  <a:srgbClr val="FFFF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3D10A16-CE9B-4DF2-9F66-C55FC3EAD217}"/>
              </a:ext>
            </a:extLst>
          </p:cNvPr>
          <p:cNvSpPr txBox="1"/>
          <p:nvPr/>
        </p:nvSpPr>
        <p:spPr>
          <a:xfrm>
            <a:off x="-704218" y="3779575"/>
            <a:ext cx="3618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맵 툴 제작 및</a:t>
            </a:r>
            <a:b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던전 구현</a:t>
            </a:r>
            <a:b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en-US" altLang="ko-KR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+</a:t>
            </a:r>
            <a:br>
              <a:rPr lang="en-US" altLang="ko-KR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ko-KR" altLang="en-US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프레임워크 설계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26F38E-2D9D-4C8E-AB40-9CF6191AA8D4}"/>
              </a:ext>
            </a:extLst>
          </p:cNvPr>
          <p:cNvSpPr txBox="1"/>
          <p:nvPr/>
        </p:nvSpPr>
        <p:spPr>
          <a:xfrm>
            <a:off x="2210015" y="3378663"/>
            <a:ext cx="4051312" cy="2555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정해진 위치에 몬스터와 블록을 원활하게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배치하도록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도와주는 맵 툴 제작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(60%)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몬스터와 오브젝트를 특정 위치에 배치하여 일반 스테이지 </a:t>
            </a:r>
            <a: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 </a:t>
            </a:r>
            <a:r>
              <a:rPr lang="en-US" altLang="ko-KR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</a:t>
            </a: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 </a:t>
            </a:r>
            <a:r>
              <a:rPr lang="en-US" altLang="ko-KR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 </a:t>
            </a:r>
            <a:r>
              <a:rPr lang="en-US" altLang="ko-KR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</a:t>
            </a:r>
            <a: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제작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(0%)</a:t>
            </a: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b="1" dirty="0" err="1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게임프레임워크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설계 및 기존 코드 </a:t>
            </a:r>
            <a:r>
              <a:rPr lang="ko-KR" altLang="en-US" sz="1200" b="1" dirty="0" err="1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리팩토링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(0%)</a:t>
            </a:r>
            <a:endParaRPr lang="en-US" altLang="ko-KR" sz="1200" b="1" dirty="0">
              <a:solidFill>
                <a:srgbClr val="FFFF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2D 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화면 스크롤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b="1" dirty="0">
              <a:solidFill>
                <a:srgbClr val="FF474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카메라 화면 스크롤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맵 툴 제작에 난항을 겪음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다른 코드와 합치기 위한 게임 프레임워크 설계 및</a:t>
            </a:r>
            <a:b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 코드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리팩토링의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필요성을 느껴 계획 수정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346C4BD-0C33-440B-9451-FD3639B81127}"/>
              </a:ext>
            </a:extLst>
          </p:cNvPr>
          <p:cNvSpPr txBox="1"/>
          <p:nvPr/>
        </p:nvSpPr>
        <p:spPr>
          <a:xfrm>
            <a:off x="5993447" y="80308"/>
            <a:ext cx="20825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strike="sngStrike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5~</a:t>
            </a:r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 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B1B7F-FD5A-4370-B5DE-868C7E8B3913}"/>
              </a:ext>
            </a:extLst>
          </p:cNvPr>
          <p:cNvSpPr txBox="1"/>
          <p:nvPr/>
        </p:nvSpPr>
        <p:spPr>
          <a:xfrm>
            <a:off x="5225514" y="425768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충돌 처리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E7BCAB-E43A-427E-A61D-75CA11ED8C7D}"/>
              </a:ext>
            </a:extLst>
          </p:cNvPr>
          <p:cNvSpPr txBox="1"/>
          <p:nvPr/>
        </p:nvSpPr>
        <p:spPr>
          <a:xfrm>
            <a:off x="8139747" y="117318"/>
            <a:ext cx="3957953" cy="14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플레이어와 몬스터 간의 접촉으로 발생하는 충돌 처리 및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결과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공격으로 발생하는 충돌 처리 및 결과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플레이어와 오브젝트 간의 접촉으로 발생하는 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충돌 처리 및 결과 구현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F77C52F-C76C-4FCF-B26F-A50C19155EF6}"/>
              </a:ext>
            </a:extLst>
          </p:cNvPr>
          <p:cNvSpPr txBox="1"/>
          <p:nvPr/>
        </p:nvSpPr>
        <p:spPr>
          <a:xfrm>
            <a:off x="6323384" y="2425314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8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E8DAF7D-2481-49CA-A005-02A868FE3A41}"/>
              </a:ext>
            </a:extLst>
          </p:cNvPr>
          <p:cNvSpPr txBox="1"/>
          <p:nvPr/>
        </p:nvSpPr>
        <p:spPr>
          <a:xfrm>
            <a:off x="5152676" y="2770774"/>
            <a:ext cx="3618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타이밍 표시 구현</a:t>
            </a:r>
            <a:br>
              <a:rPr lang="en-US" altLang="ko-KR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ko-KR" altLang="en-US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en-US" altLang="ko-KR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</a:t>
            </a:r>
            <a:r>
              <a:rPr lang="ko-KR" altLang="en-US" sz="1800" strike="sngStrike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보스 패턴 구현</a:t>
            </a:r>
            <a:r>
              <a:rPr lang="en-US" altLang="ko-KR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</a:t>
            </a:r>
          </a:p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플레이어 사망 구현</a:t>
            </a:r>
            <a:endParaRPr lang="en-US" altLang="ko-KR" sz="1800" dirty="0">
              <a:gradFill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DFE0C80-3EDF-4567-8DEF-C9F611A343A5}"/>
              </a:ext>
            </a:extLst>
          </p:cNvPr>
          <p:cNvSpPr txBox="1"/>
          <p:nvPr/>
        </p:nvSpPr>
        <p:spPr>
          <a:xfrm>
            <a:off x="8128136" y="2425314"/>
            <a:ext cx="3532503" cy="1724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맵 툴로 생성한 보스 스테이지를 통해</a:t>
            </a:r>
            <a:br>
              <a:rPr lang="en-US" altLang="ko-KR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몬스터 생성 및 패턴 구현</a:t>
            </a:r>
            <a:endParaRPr lang="en-US" altLang="ko-KR" sz="1200" strike="sngStrike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사망 화면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시작과 종료 처리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타이밍 표시 및 그에 따른</a:t>
            </a:r>
            <a:b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</a:t>
            </a:r>
            <a: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적 이동 체크 구현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B6EEC27-4429-445C-82C2-01CA6E3BFD41}"/>
              </a:ext>
            </a:extLst>
          </p:cNvPr>
          <p:cNvSpPr txBox="1"/>
          <p:nvPr/>
        </p:nvSpPr>
        <p:spPr>
          <a:xfrm>
            <a:off x="6360906" y="1495037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2979BC-81BF-4B87-AFDD-879DF4F25701}"/>
              </a:ext>
            </a:extLst>
          </p:cNvPr>
          <p:cNvSpPr txBox="1"/>
          <p:nvPr/>
        </p:nvSpPr>
        <p:spPr>
          <a:xfrm>
            <a:off x="5190198" y="1840497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시야 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 AI</a:t>
            </a: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구현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287B32B-326D-4768-B2DF-6FEEF9EC8F43}"/>
              </a:ext>
            </a:extLst>
          </p:cNvPr>
          <p:cNvSpPr txBox="1"/>
          <p:nvPr/>
        </p:nvSpPr>
        <p:spPr>
          <a:xfrm>
            <a:off x="8139747" y="1644004"/>
            <a:ext cx="3532503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오브젝트와 위치에 따른 플레이어 시야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시야 내에 플레이어가 보일 시 적의 이동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874A383-B8BF-4AA3-A036-A6C458831859}"/>
              </a:ext>
            </a:extLst>
          </p:cNvPr>
          <p:cNvSpPr txBox="1"/>
          <p:nvPr/>
        </p:nvSpPr>
        <p:spPr>
          <a:xfrm>
            <a:off x="6295291" y="4270142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9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D1C147A-F382-4524-85E8-4A64F9C48573}"/>
              </a:ext>
            </a:extLst>
          </p:cNvPr>
          <p:cNvSpPr txBox="1"/>
          <p:nvPr/>
        </p:nvSpPr>
        <p:spPr>
          <a:xfrm>
            <a:off x="5124583" y="4615602"/>
            <a:ext cx="361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스테이지 점검 및</a:t>
            </a:r>
            <a:endParaRPr lang="en-US" altLang="ko-KR" sz="1800" dirty="0">
              <a:gradFill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추가 기능 구현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449675F-614C-4C43-A7A1-C66B8D78A991}"/>
              </a:ext>
            </a:extLst>
          </p:cNvPr>
          <p:cNvSpPr txBox="1"/>
          <p:nvPr/>
        </p:nvSpPr>
        <p:spPr>
          <a:xfrm>
            <a:off x="8114089" y="4270142"/>
            <a:ext cx="3532503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점검 및 버그 수정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밸런스 조절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개발 범위에 있는 추가 기능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B632A1D-CC0F-4CC9-B970-3C1D7109D089}"/>
              </a:ext>
            </a:extLst>
          </p:cNvPr>
          <p:cNvSpPr txBox="1"/>
          <p:nvPr/>
        </p:nvSpPr>
        <p:spPr>
          <a:xfrm>
            <a:off x="4080874" y="6044710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10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8872B91-743C-4535-953F-493E1EFD710D}"/>
              </a:ext>
            </a:extLst>
          </p:cNvPr>
          <p:cNvSpPr txBox="1"/>
          <p:nvPr/>
        </p:nvSpPr>
        <p:spPr>
          <a:xfrm>
            <a:off x="2910166" y="6390170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마무리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A3AD943-A6FF-47D0-90E4-72DB1DAC466A}"/>
              </a:ext>
            </a:extLst>
          </p:cNvPr>
          <p:cNvSpPr txBox="1"/>
          <p:nvPr/>
        </p:nvSpPr>
        <p:spPr>
          <a:xfrm>
            <a:off x="6177881" y="6081720"/>
            <a:ext cx="3532503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패키징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최종 점검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0587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999722" y="367722"/>
            <a:ext cx="4192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pPr algn="ctr"/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04 </a:t>
            </a:r>
            <a:r>
              <a:rPr lang="en-US" altLang="ko-KR" sz="3400" b="1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Github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en-US" altLang="ko-KR" sz="36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</a:t>
            </a:r>
            <a:r>
              <a:rPr lang="en-US" altLang="ko-K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ommits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endParaRPr lang="ko-KR" altLang="en-US" sz="3400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620428" y="1088267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56546128-B5FA-4AF1-B4EC-8B1D1C2354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290" y="1542384"/>
            <a:ext cx="7415420" cy="484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279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737297" y="367722"/>
            <a:ext cx="271741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pPr algn="ctr"/>
            <a:r>
              <a:rPr lang="ko-KR" altLang="en-US" sz="3400" b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맵툴</a:t>
            </a:r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실행 화면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5620428" y="1088267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7ACFE37B-B4F5-4129-BA9D-53DA0432A5B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3272" y="73199"/>
            <a:ext cx="11700372" cy="658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75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40683"/>
            <a:ext cx="12192000" cy="812888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-86264"/>
            <a:ext cx="12191999" cy="6944264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727083" y="2998215"/>
            <a:ext cx="47378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THANK YOU!</a:t>
            </a:r>
          </a:p>
        </p:txBody>
      </p:sp>
      <p:sp>
        <p:nvSpPr>
          <p:cNvPr id="15" name="직사각형 14"/>
          <p:cNvSpPr/>
          <p:nvPr/>
        </p:nvSpPr>
        <p:spPr>
          <a:xfrm flipV="1">
            <a:off x="3771090" y="4621584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flipV="1">
            <a:off x="3771090" y="2430889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149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1823</TotalTime>
  <Words>1047</Words>
  <Application>Microsoft Office PowerPoint</Application>
  <PresentationFormat>와이드스크린</PresentationFormat>
  <Paragraphs>146</Paragraphs>
  <Slides>8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KoPub돋움체 Medium</vt:lpstr>
      <vt:lpstr>한컴 윤고딕 230</vt:lpstr>
      <vt:lpstr>한컴 윤고딕 250</vt:lpstr>
      <vt:lpstr>나눔바른고딕</vt:lpstr>
      <vt:lpstr>KoPub돋움체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이동규</cp:lastModifiedBy>
  <cp:revision>108</cp:revision>
  <dcterms:created xsi:type="dcterms:W3CDTF">2018-06-06T08:07:06Z</dcterms:created>
  <dcterms:modified xsi:type="dcterms:W3CDTF">2019-11-04T07:09:13Z</dcterms:modified>
</cp:coreProperties>
</file>